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6"/>
  </p:notesMasterIdLst>
  <p:sldIdLst>
    <p:sldId id="256" r:id="rId2"/>
    <p:sldId id="257" r:id="rId3"/>
    <p:sldId id="272" r:id="rId4"/>
    <p:sldId id="271" r:id="rId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/>
      <a:tcStyle>
        <a:tcBdr/>
        <a:fill>
          <a:solidFill>
            <a:srgbClr val="FCE9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630" y="-108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8065689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1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  <a:lvl2pPr marL="1025769" indent="-390769" algn="ctr">
              <a:spcBef>
                <a:spcPts val="0"/>
              </a:spcBef>
              <a:defRPr sz="3200" i="1"/>
            </a:lvl2pPr>
            <a:lvl3pPr marL="1660769" indent="-390769" algn="ctr">
              <a:spcBef>
                <a:spcPts val="0"/>
              </a:spcBef>
              <a:defRPr sz="3200" i="1"/>
            </a:lvl3pPr>
            <a:lvl4pPr marL="2295769" indent="-390769" algn="ctr">
              <a:spcBef>
                <a:spcPts val="0"/>
              </a:spcBef>
              <a:defRPr sz="3200" i="1"/>
            </a:lvl4pPr>
            <a:lvl5pPr marL="2930769" indent="-390769" algn="ctr">
              <a:spcBef>
                <a:spcPts val="0"/>
              </a:spcBef>
              <a:defRPr sz="3200" i="1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94" name="«Место ввода цитаты»."/>
          <p:cNvSpPr txBox="1">
            <a:spLocks noGrp="1"/>
          </p:cNvSpPr>
          <p:nvPr>
            <p:ph type="body" sz="quarter" idx="13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/>
          <a:lstStyle/>
          <a:p>
            <a:pPr marL="0" lvl="0" indent="0" algn="ctr">
              <a:spcBef>
                <a:spcPts val="0"/>
              </a:spcBef>
              <a:buSzTx/>
              <a:buNone/>
              <a:defRPr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lang="ru-RU" smtClean="0"/>
              <a:t>Образец текста</a:t>
            </a:r>
          </a:p>
        </p:txBody>
      </p:sp>
      <p:sp>
        <p:nvSpPr>
          <p:cNvPr id="9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Изображение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0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горизонт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Изображение"/>
          <p:cNvSpPr>
            <a:spLocks noGrp="1"/>
          </p:cNvSpPr>
          <p:nvPr>
            <p:ph type="pic" idx="13"/>
          </p:nvPr>
        </p:nvSpPr>
        <p:spPr>
          <a:xfrm>
            <a:off x="3125967" y="673100"/>
            <a:ext cx="18135603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2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Изображение"/>
          <p:cNvSpPr>
            <a:spLocks noGrp="1"/>
          </p:cNvSpPr>
          <p:nvPr>
            <p:ph type="pic" sz="half" idx="13"/>
          </p:nvPr>
        </p:nvSpPr>
        <p:spPr>
          <a:xfrm>
            <a:off x="13165979" y="952500"/>
            <a:ext cx="9525002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39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0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7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Изображение"/>
          <p:cNvSpPr>
            <a:spLocks noGrp="1"/>
          </p:cNvSpPr>
          <p:nvPr>
            <p:ph type="pic" sz="half" idx="13"/>
          </p:nvPr>
        </p:nvSpPr>
        <p:spPr>
          <a:xfrm>
            <a:off x="13169900" y="3149600"/>
            <a:ext cx="95250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66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67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6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3 шт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Изображение"/>
          <p:cNvSpPr>
            <a:spLocks noGrp="1"/>
          </p:cNvSpPr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84" name="Изображение"/>
          <p:cNvSpPr>
            <a:spLocks noGrp="1"/>
          </p:cNvSpPr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85" name="Изображение"/>
          <p:cNvSpPr>
            <a:spLocks noGrp="1"/>
          </p:cNvSpPr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8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 spd="med"/>
  <p:txStyles>
    <p:titleStyle>
      <a:lvl1pPr marL="0" marR="0" indent="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635000" marR="0" indent="-635000" algn="l" defTabSz="825500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70000" marR="0" indent="-635000" algn="l" defTabSz="825500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905000" marR="0" indent="-635000" algn="l" defTabSz="825500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540000" marR="0" indent="-635000" algn="l" defTabSz="825500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175000" marR="0" indent="-635000" algn="l" defTabSz="825500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761153" marR="0" indent="-586153" algn="l" defTabSz="825500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396153" marR="0" indent="-586153" algn="l" defTabSz="825500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5031153" marR="0" indent="-586153" algn="l" defTabSz="825500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666153" marR="0" indent="-586153" algn="l" defTabSz="825500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" y="856"/>
            <a:ext cx="24382478" cy="1371514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" y="855"/>
            <a:ext cx="24382477" cy="1371514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ashmileva\Desktop\DEN_ROS_STUDE\Слайд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384001" cy="137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72503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Без названия 7.001.png" descr="Без названия 7.00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Презентация МГЮА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МГЮА</Template>
  <TotalTime>0</TotalTime>
  <Words>0</Words>
  <Application>Microsoft Office PowerPoint</Application>
  <PresentationFormat>Произвольный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Презентация МГЮА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Шмилева Анастасия Александровна</dc:creator>
  <cp:lastModifiedBy>Шмилева Анастасия Александровна</cp:lastModifiedBy>
  <cp:revision>1</cp:revision>
  <dcterms:modified xsi:type="dcterms:W3CDTF">2019-07-09T07:54:47Z</dcterms:modified>
</cp:coreProperties>
</file>